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9" r:id="rId5"/>
    <p:sldId id="268" r:id="rId6"/>
    <p:sldId id="275" r:id="rId7"/>
    <p:sldId id="271" r:id="rId8"/>
    <p:sldId id="281" r:id="rId9"/>
    <p:sldId id="279" r:id="rId10"/>
    <p:sldId id="287" r:id="rId11"/>
    <p:sldId id="288" r:id="rId12"/>
    <p:sldId id="289" r:id="rId13"/>
    <p:sldId id="290" r:id="rId14"/>
    <p:sldId id="291" r:id="rId15"/>
    <p:sldId id="284" r:id="rId16"/>
    <p:sldId id="283" r:id="rId17"/>
    <p:sldId id="292" r:id="rId18"/>
    <p:sldId id="293" r:id="rId19"/>
    <p:sldId id="286" r:id="rId20"/>
    <p:sldId id="266" r:id="rId21"/>
    <p:sldId id="264" r:id="rId22"/>
    <p:sldId id="272" r:id="rId23"/>
    <p:sldId id="270" r:id="rId24"/>
    <p:sldId id="269" r:id="rId25"/>
    <p:sldId id="263" r:id="rId26"/>
    <p:sldId id="273" r:id="rId27"/>
    <p:sldId id="27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864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6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7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6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6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6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7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5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5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2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5EAB2-5228-1A46-9AB8-6CE6F8541F8E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5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GISt</a:t>
            </a:r>
            <a:br>
              <a:rPr lang="en-US" sz="5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Making sense of earthquake data and models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0504"/>
            <a:ext cx="6400800" cy="1752600"/>
          </a:xfrm>
        </p:spPr>
        <p:txBody>
          <a:bodyPr/>
          <a:lstStyle/>
          <a:p>
            <a:r>
              <a:rPr lang="en-US" dirty="0" smtClean="0"/>
              <a:t>Yuhong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2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19 at 9.56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1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1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9 at 9.56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2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9.57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8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5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19 at 9.56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91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6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9.57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098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9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19 at 9.57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2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4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9.57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1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19 at 9.57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37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9 at 9.57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1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9 at 9.59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9144000" cy="64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3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Problem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Earthquakes, the only natural disaster that is almost impossible to predict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Models are complicated to use and data is messy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“Interesting” Lessons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Polar earthquakes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Sparsity of data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Choose delimiters wisely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Cloudera Manager doesn’t have a “forgot password” reset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04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Enhancements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Combine city/population to build risk model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Automatic forecasting abilities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For the ambitious: summarize seismograph data in a better format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02" y="3961980"/>
            <a:ext cx="5025189" cy="2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4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About Yuhong</a:t>
            </a:r>
            <a:endParaRPr lang="en-US" dirty="0">
              <a:solidFill>
                <a:srgbClr val="558ED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83534"/>
            <a:ext cx="3769895" cy="2505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06" y="3383534"/>
            <a:ext cx="3774752" cy="25119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346" y="6114339"/>
            <a:ext cx="79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Signal Processing (ML precursor)		  + 		  	Hardware Design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812" y="1650336"/>
            <a:ext cx="5461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1" y="628312"/>
            <a:ext cx="7486316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2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Additional Slides</a:t>
            </a:r>
            <a:endParaRPr lang="en-US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8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Data Pipeline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281" y="2684100"/>
            <a:ext cx="1999740" cy="105377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150125" y="3125901"/>
            <a:ext cx="596721" cy="2701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8103" y="2747755"/>
            <a:ext cx="1959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Machine:</a:t>
            </a:r>
          </a:p>
          <a:p>
            <a:r>
              <a:rPr lang="en-US" dirty="0" smtClean="0"/>
              <a:t>Sequential API requests + updates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3350886" y="3823322"/>
            <a:ext cx="310767" cy="97271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77961" y="4889742"/>
            <a:ext cx="1999740" cy="10267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162372" y="5236585"/>
            <a:ext cx="186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Hive Table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80360" y="3910985"/>
            <a:ext cx="168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JSON to TSV</a:t>
            </a:r>
          </a:p>
          <a:p>
            <a:r>
              <a:rPr lang="en-US" dirty="0" smtClean="0"/>
              <a:t>+ Computation</a:t>
            </a:r>
          </a:p>
          <a:p>
            <a:r>
              <a:rPr lang="en-US" dirty="0" smtClean="0"/>
              <a:t>In Streaming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784487" y="2900438"/>
            <a:ext cx="1754331" cy="7160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216871" y="3080541"/>
            <a:ext cx="91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907465" y="1963509"/>
            <a:ext cx="270232" cy="68900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025898" y="1836930"/>
            <a:ext cx="1810559" cy="8556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430617" y="2046291"/>
            <a:ext cx="184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HBase API</a:t>
            </a:r>
          </a:p>
          <a:p>
            <a:r>
              <a:rPr lang="en-US" dirty="0" smtClean="0"/>
              <a:t>happybase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47656" y="2449868"/>
            <a:ext cx="16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Queries/Views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178298" y="1989330"/>
            <a:ext cx="1810559" cy="8556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330698" y="2141730"/>
            <a:ext cx="1810559" cy="8556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-Up Arrow 21"/>
          <p:cNvSpPr/>
          <p:nvPr/>
        </p:nvSpPr>
        <p:spPr>
          <a:xfrm>
            <a:off x="5168201" y="2788152"/>
            <a:ext cx="581000" cy="2448434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6931182" y="2214216"/>
            <a:ext cx="1229559" cy="2972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1390" y="1594177"/>
            <a:ext cx="19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 Endpoint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5178298" y="5647121"/>
            <a:ext cx="596721" cy="2701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3586" y="5924978"/>
            <a:ext cx="181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4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Strain and Vorticity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Measurement of overall strain summarized into a magnitude of the tensor</a:t>
            </a:r>
          </a:p>
          <a:p>
            <a:r>
              <a:rPr lang="en-US" dirty="0">
                <a:solidFill>
                  <a:srgbClr val="7F7F7F"/>
                </a:solidFill>
              </a:rPr>
              <a:t>Magnitude of strain is taken to be the norm of the exx,exy,eyy directionals of the tensor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Vorticity can be thought of as the rotational tendency of the area, although there may be zero deformation in that cell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Many points, however, in the middle of plates have neither so the values are close to zero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71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processing specs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JSON to TSV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Computing sunrise/sunset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Dictionary lookup</a:t>
            </a:r>
          </a:p>
          <a:p>
            <a:r>
              <a:rPr lang="en-US" dirty="0">
                <a:solidFill>
                  <a:srgbClr val="7F7F7F"/>
                </a:solidFill>
              </a:rPr>
              <a:t>Hive </a:t>
            </a:r>
            <a:r>
              <a:rPr lang="en-US" dirty="0" smtClean="0">
                <a:solidFill>
                  <a:srgbClr val="7F7F7F"/>
                </a:solidFill>
              </a:rPr>
              <a:t>queries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HBase queries</a:t>
            </a:r>
            <a:endParaRPr lang="en-US" dirty="0">
              <a:solidFill>
                <a:srgbClr val="7F7F7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0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Theories/Questions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Are earthquakes correlated with moon phase and time of day?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Are there more earthquakes in recent years?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Does crust deformation lead to earthquake activity?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Has our emergency response improved over time?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21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Data Sources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USGS API for earthquakes 1900-present worldwide – geojson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NOAA for major earthquakes 2000 BC-present worldwide – tsv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GPS strain tensor data from Global Quake Model – tsv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Astronomical calculations on moon phases and sunrise and sunset times – computed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Variety/computation, moderate volume, some velocity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64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4-07-02 at 12.2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32" y="375452"/>
            <a:ext cx="6074611" cy="603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7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16" y="540799"/>
            <a:ext cx="1453101" cy="1453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16" y="4116481"/>
            <a:ext cx="1632946" cy="1632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5" y="2503057"/>
            <a:ext cx="2192422" cy="1159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693" y="4284337"/>
            <a:ext cx="2141500" cy="1654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026" y="4460704"/>
            <a:ext cx="1789370" cy="178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823" y="2247895"/>
            <a:ext cx="2290679" cy="16361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1658" y="2179620"/>
            <a:ext cx="1828800" cy="1625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154162" y="1617579"/>
            <a:ext cx="1201312" cy="1069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93474" y="3208421"/>
            <a:ext cx="762000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299368" y="3662948"/>
            <a:ext cx="1056106" cy="1483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0"/>
          </p:cNvCxnSpPr>
          <p:nvPr/>
        </p:nvCxnSpPr>
        <p:spPr>
          <a:xfrm flipH="1">
            <a:off x="4542711" y="3937566"/>
            <a:ext cx="15921" cy="5231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61263" y="5146842"/>
            <a:ext cx="9625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700211" y="3937566"/>
            <a:ext cx="0" cy="300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446211" y="1361573"/>
            <a:ext cx="1064247" cy="69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Pipeline Summary</a:t>
            </a:r>
            <a:endParaRPr lang="en-US" dirty="0">
              <a:solidFill>
                <a:srgbClr val="558ED5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561263" y="3884095"/>
            <a:ext cx="962526" cy="1031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1350" y="3621983"/>
            <a:ext cx="19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 Endpoint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914995" y="1601564"/>
            <a:ext cx="415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JSON to TSV</a:t>
            </a:r>
          </a:p>
          <a:p>
            <a:r>
              <a:rPr lang="en-US" dirty="0" smtClean="0"/>
              <a:t>+ Computation In Streaming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464706" y="3910256"/>
            <a:ext cx="181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 Queries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848527" y="1176907"/>
            <a:ext cx="16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Queries/Views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5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Findings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Increase in earthquake reporting over the decades, more small magnitudes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Strain is very correlated with magnitude but not when strain is highest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Damage over time has varied (spikes, more property damage, fewer deaths) but given population has increased, this is good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Weak relationship with moon phase but some correlation with time of day (sunrise)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392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9.56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42900"/>
            <a:ext cx="66167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6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9.56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6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4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61177</TotalTime>
  <Words>372</Words>
  <Application>Microsoft Macintosh PowerPoint</Application>
  <PresentationFormat>On-screen Show (4:3)</PresentationFormat>
  <Paragraphs>63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GISt Making sense of earthquake data and models</vt:lpstr>
      <vt:lpstr>Problem</vt:lpstr>
      <vt:lpstr>Theories/Questions</vt:lpstr>
      <vt:lpstr>Data Sources</vt:lpstr>
      <vt:lpstr>PowerPoint Presentation</vt:lpstr>
      <vt:lpstr>Pipeline Summary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“Interesting” Lessons</vt:lpstr>
      <vt:lpstr>Enhancements</vt:lpstr>
      <vt:lpstr>About Yuhong</vt:lpstr>
      <vt:lpstr>PowerPoint Presentation</vt:lpstr>
      <vt:lpstr>Additional Slides</vt:lpstr>
      <vt:lpstr>Data Pipeline</vt:lpstr>
      <vt:lpstr>Strain and Vorticity</vt:lpstr>
      <vt:lpstr>Data processing specs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Twitter Harassment</dc:title>
  <dc:creator>Y</dc:creator>
  <cp:lastModifiedBy>Y</cp:lastModifiedBy>
  <cp:revision>264</cp:revision>
  <dcterms:created xsi:type="dcterms:W3CDTF">2014-06-13T15:53:05Z</dcterms:created>
  <dcterms:modified xsi:type="dcterms:W3CDTF">2014-07-31T20:16:25Z</dcterms:modified>
</cp:coreProperties>
</file>